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72" r:id="rId6"/>
    <p:sldId id="259" r:id="rId7"/>
    <p:sldId id="274" r:id="rId8"/>
    <p:sldId id="260" r:id="rId9"/>
    <p:sldId id="275" r:id="rId10"/>
    <p:sldId id="264" r:id="rId11"/>
    <p:sldId id="265" r:id="rId12"/>
    <p:sldId id="262" r:id="rId13"/>
    <p:sldId id="263" r:id="rId14"/>
    <p:sldId id="266" r:id="rId15"/>
    <p:sldId id="273" r:id="rId16"/>
    <p:sldId id="267" r:id="rId17"/>
    <p:sldId id="268" r:id="rId18"/>
    <p:sldId id="269" r:id="rId19"/>
    <p:sldId id="276" r:id="rId20"/>
    <p:sldId id="270" r:id="rId21"/>
    <p:sldId id="271" r:id="rId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65" dt="2020-01-29T20:34:45.62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249" autoAdjust="0"/>
  </p:normalViewPr>
  <p:slideViewPr>
    <p:cSldViewPr snapToGrid="0">
      <p:cViewPr varScale="1">
        <p:scale>
          <a:sx n="112" d="100"/>
          <a:sy n="112" d="100"/>
        </p:scale>
        <p:origin x="15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addSld modSld sldOrd">
      <pc:chgData name="Moritz Gimpel-Henning" userId="f79543f5d8e2653f" providerId="LiveId" clId="{DE7A39D0-ECD1-408A-9465-4610462ED633}" dt="2020-01-29T20:35:04.687" v="4" actId="14100"/>
      <pc:docMkLst>
        <pc:docMk/>
      </pc:docMkLst>
      <pc:sldChg chg="modSp">
        <pc:chgData name="Moritz Gimpel-Henning" userId="f79543f5d8e2653f" providerId="LiveId" clId="{DE7A39D0-ECD1-408A-9465-4610462ED633}" dt="2020-01-29T20:35:04.687" v="4" actId="14100"/>
        <pc:sldMkLst>
          <pc:docMk/>
          <pc:sldMk cId="0" sldId="269"/>
        </pc:sldMkLst>
        <pc:graphicFrameChg chg="modGraphic">
          <ac:chgData name="Moritz Gimpel-Henning" userId="f79543f5d8e2653f" providerId="LiveId" clId="{DE7A39D0-ECD1-408A-9465-4610462ED633}" dt="2020-01-29T20:35:04.687" v="4" actId="14100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add ord">
        <pc:chgData name="Moritz Gimpel-Henning" userId="f79543f5d8e2653f" providerId="LiveId" clId="{DE7A39D0-ECD1-408A-9465-4610462ED633}" dt="2020-01-29T20:34:47.097" v="2"/>
        <pc:sldMkLst>
          <pc:docMk/>
          <pc:sldMk cId="2062251547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BDB868-B612-4A51-BCAE-A6121FE74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92AE23-12F4-47C3-8EAF-8780DA909F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E1A-40C2-443D-A7B6-4FF473A264FC}" type="datetime4">
              <a:rPr lang="de-DE" smtClean="0"/>
              <a:t>29. Januar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99730-E400-4943-A08D-13B0862E0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DD29EE-BB70-4B8A-AB83-E60A4ED480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5E0C-C4CC-4343-8D71-FE12BFBAE4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7808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rPr dirty="0"/>
              <a:t>KIT – Universität des </a:t>
            </a:r>
            <a:r>
              <a:rPr dirty="0" err="1"/>
              <a:t>Landes</a:t>
            </a:r>
            <a:r>
              <a:rPr dirty="0"/>
              <a:t> Baden-Württemberg und</a:t>
            </a:r>
          </a:p>
          <a:p>
            <a:pPr>
              <a:defRPr sz="800"/>
            </a:pPr>
            <a:r>
              <a:rPr dirty="0" err="1"/>
              <a:t>nationales</a:t>
            </a:r>
            <a:r>
              <a:rPr dirty="0"/>
              <a:t> </a:t>
            </a:r>
            <a:r>
              <a:rPr dirty="0" err="1"/>
              <a:t>Großforschungszentrum</a:t>
            </a:r>
            <a:r>
              <a:rPr dirty="0"/>
              <a:t>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12D1D505-1EC8-40A6-8A46-6A51DAAE5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30092-6D59-4969-894B-6C251CF9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5F5226-7E2A-4A74-AE16-D6C3DD272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03DAEC-3DDF-49D1-9E42-1F59555E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73C4C-6DA5-41F8-B7D2-9C6814C5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A1AAF-38F3-41EB-8743-5091D3B8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BC0AA-CA43-442F-B5FE-A8FC94C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BC44D-E601-46C8-A901-AB13E326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6A51-4A84-4E29-9DA7-9DFDDD37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9E547-3E7A-4649-B328-432335AB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239CC0-6AD2-4343-903D-EE090C23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1E1CD-1B3D-4EE5-AAF4-00E91006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284108-A587-4185-AAF5-CE4D77E93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F17F4-40EF-45F0-AA25-4C913EA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4331E2-F0EC-411B-AB58-75BF52A3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82F27E-7325-42D7-BE3C-4D53C9B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8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31231-494A-4C95-A15E-80F8FEBA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231FA-002E-4B1A-980E-E1745BFD4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66EB68-E874-4F7A-9729-77AF15319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D01F6-4F8E-4687-86CD-1C67DBF9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0309FE-37C7-4DC9-A41F-B515E0AF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7CF2E9-0416-4403-B46C-E9FF7C48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4F664-788F-432C-A658-69770225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8165E1-76F5-44C2-A546-0331807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1CCBA6-8298-4A7A-BD0F-D5B43CE1D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2FCE81-094F-4826-9E3A-9B95AC53A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0A4436-9CF4-45AD-8180-D3D2EBBEB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3942E3-B285-4900-BA57-66FF36C2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484EBF4-00F4-4C27-A195-EF7B376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0A881-3669-40A2-9D03-791A2968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3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14ED8-F491-4071-A3A4-8CC5250F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0091-8880-4201-ACAD-F7030E39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29A1E2-25A4-4297-A545-0747E348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D3218-DB38-474C-A665-C354E18F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23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1ECA7A-F493-4104-BA3B-B6052484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6F14F-CA3A-4900-984A-3FA295FA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961D43-B04E-4B59-8AD9-5FE9E02E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9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731D-7CAE-42A6-A05D-E9FAED45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30D35-19B9-44D8-83ED-31E180FB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631812-C5A2-47C2-8E82-DD8F7C36C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96A80-D10C-4C0D-8ABD-90DB94D5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BE6DBC-0EDB-41FC-904F-EBE8A2C6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7A944-0F67-4A31-AC09-A935C013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4761A-AA52-4E14-9DF2-5BEC47AF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5975CD-D801-4CEE-9C05-C604BCBE7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E8BE46-E8A3-4DA2-A817-502EB83A6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EAEFB1-CC18-4E62-8435-B09EBF0D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66B7E-E78F-46EE-8C0F-18DE738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B2D1F0-BF84-4A35-8836-B5FD64D0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5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77BE-4529-4BB1-B097-93279D41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D11CC1-0408-4321-A067-FAE33E58D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D79E7-AF4B-4EB4-BAA1-EFAB908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47DCD-FE24-4AAA-87AC-73F312D2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9E5760-7BEB-466F-9B61-09BB9E16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D18399-0AE9-49D6-AAA3-940A1B1E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F53787B-67A1-4F58-9FD4-E77CC81CB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113" y="635634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54E1D1-93B1-468B-9617-477B395B9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6FCAB7-0A63-424A-9E97-2D25CAD00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306F3B-C5D5-42BC-BEAA-CF80DE73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00BF-CECB-41BD-8C85-6A3F195A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A1C832-1D5B-4C25-A7A4-992A66F7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6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D5989-B44D-4433-B7EB-4A84B867E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29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CED20-F31E-4B3F-8A3D-BE1C4DC31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F2EB273-4E9B-46A8-9AB4-FDDE85E5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CEC8C13-7B38-4389-94E1-34B4A9317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0488C83-244B-473B-89D5-D9D0DB3D4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AF47FFA-ACAB-4826-BEF2-C1CE605F0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46AB09C-D6C2-45C2-ABAD-6B00E0E4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E9EEB0-B338-42AD-9F9A-8F36C994B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1150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F750CC-98CF-49EF-9804-C4D71612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A533A0-CD74-43FB-9D22-BE45B989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B94FCA-EFD3-4EED-B32E-1CE615AB0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30B5E-F06F-43D8-81C4-693D85A19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1D28B1-F44A-425E-9E26-251B3704F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rPr dirty="0"/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5A7A26-8E3E-4F79-8A5F-D729D785D5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1E406C66-9781-409B-845F-66FD4A62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62CD39A1-3841-4AC2-B507-34DF31913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425933F-CF2A-475F-98DD-1DFF85247546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B187FE1D-3E84-4E20-AF81-8F6A9B59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3ABF6843-8004-4433-A03C-F296375E7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4506CE0C-327C-4565-80EF-DAB1F51C190B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8129F-9C62-48D6-9BA1-833A203265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5EB0CC8C-1B73-40D3-9746-21B7626B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66C13C8-0833-4F9E-A00B-4612A3D1D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635A80CA-DDA9-4A19-ACCD-5F79064E2693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129569E-4C6C-4B82-8539-48C05EBB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5F665FD1-4B3F-47EB-ADAC-B8EBE2847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2134509196"/>
              </p:ext>
            </p:extLst>
          </p:nvPr>
        </p:nvGraphicFramePr>
        <p:xfrm>
          <a:off x="392113" y="1198562"/>
          <a:ext cx="8373696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FD6B4D7-2459-4BEF-A727-7A0602C7A77A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FD6B4D7-2459-4BEF-A727-7A0602C7A77A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  <p:extLst>
      <p:ext uri="{BB962C8B-B14F-4D97-AF65-F5344CB8AC3E}">
        <p14:creationId xmlns:p14="http://schemas.microsoft.com/office/powerpoint/2010/main" val="20622515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79554681-F891-4089-BE71-259788EDE96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Energy storage systems</a:t>
            </a:r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4"/>
            <a:ext cx="2030424" cy="1475254"/>
            <a:chOff x="0" y="-1"/>
            <a:chExt cx="2030422" cy="1475252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4" y="1482452"/>
            <a:ext cx="1477917" cy="1152132"/>
            <a:chOff x="-1" y="-1"/>
            <a:chExt cx="1477916" cy="1152130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3" y="1198561"/>
            <a:ext cx="1477917" cy="1152131"/>
            <a:chOff x="-1" y="-1"/>
            <a:chExt cx="1477916" cy="1152130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89" y="1635534"/>
            <a:ext cx="1477918" cy="1152131"/>
            <a:chOff x="-1" y="-1"/>
            <a:chExt cx="1477916" cy="1152130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4" y="3590100"/>
            <a:ext cx="1477917" cy="1152131"/>
            <a:chOff x="-1" y="-1"/>
            <a:chExt cx="1477916" cy="1152130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3" y="3667080"/>
            <a:ext cx="1616507" cy="1306552"/>
            <a:chOff x="-1" y="0"/>
            <a:chExt cx="1616506" cy="1306550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  <p:pic>
        <p:nvPicPr>
          <p:cNvPr id="30" name="Grafik 5" descr="Grafik 5">
            <a:extLst>
              <a:ext uri="{FF2B5EF4-FFF2-40B4-BE49-F238E27FC236}">
                <a16:creationId xmlns:a16="http://schemas.microsoft.com/office/drawing/2014/main" id="{B34ABE35-1EF3-4704-B102-D584426C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9D474F46-E631-475D-A32D-72C0C215CE83}"/>
              </a:ext>
            </a:extLst>
          </p:cNvPr>
          <p:cNvSpPr txBox="1"/>
          <p:nvPr/>
        </p:nvSpPr>
        <p:spPr>
          <a:xfrm>
            <a:off x="0" y="6357600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782BD-D183-413D-A460-A13806C4F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Framework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9D404CC7-8EA6-4F5B-815A-57DECF237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81D0B87-5218-4DA2-A0EE-838A7B04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A056DD3-8667-4419-AB08-CC0A23FB4730}"/>
              </a:ext>
            </a:extLst>
          </p:cNvPr>
          <p:cNvSpPr txBox="1"/>
          <p:nvPr/>
        </p:nvSpPr>
        <p:spPr>
          <a:xfrm>
            <a:off x="-1" y="6357600"/>
            <a:ext cx="2995200" cy="44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3E2B1-9E73-4CA3-9A87-810B86672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B7836D2-C281-430E-8260-45BDCF62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59E2ACF-408F-4528-AC01-A3F7CC5BE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1" name="Grafik 5" descr="Grafik 5">
            <a:extLst>
              <a:ext uri="{FF2B5EF4-FFF2-40B4-BE49-F238E27FC236}">
                <a16:creationId xmlns:a16="http://schemas.microsoft.com/office/drawing/2014/main" id="{D74CBEE5-0DE2-4E65-9017-9CE3C9E2D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71D6EFB-08B7-4D4A-B085-2BAD85B32A3D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23DFC-82EB-470F-BFD0-53AFDEB7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D8D8244-708C-4DD6-8C31-8721F491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E60D376-C775-4FEB-98BF-D2FC5DA8C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9B172BF3-9EC5-43C9-B8ED-9FE73E41594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Bildschirmpräsentation (4:3)</PresentationFormat>
  <Paragraphs>238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Standarddesign</vt:lpstr>
      <vt:lpstr>Benutzerdefiniertes 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</dc:creator>
  <cp:lastModifiedBy>Moritz Gimpel-Henning</cp:lastModifiedBy>
  <cp:revision>13</cp:revision>
  <dcterms:modified xsi:type="dcterms:W3CDTF">2020-01-29T20:35:07Z</dcterms:modified>
</cp:coreProperties>
</file>